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74" r:id="rId5"/>
    <p:sldId id="271" r:id="rId6"/>
    <p:sldId id="277" r:id="rId7"/>
    <p:sldId id="272" r:id="rId8"/>
    <p:sldId id="267" r:id="rId9"/>
    <p:sldId id="266" r:id="rId10"/>
    <p:sldId id="257" r:id="rId11"/>
    <p:sldId id="276" r:id="rId12"/>
    <p:sldId id="275" r:id="rId13"/>
    <p:sldId id="258" r:id="rId14"/>
    <p:sldId id="259" r:id="rId15"/>
    <p:sldId id="261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1520" y="1388368"/>
            <a:ext cx="8568952" cy="1752600"/>
          </a:xfrm>
        </p:spPr>
        <p:txBody>
          <a:bodyPr>
            <a:no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Наши ветераны -  Работники 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санитарно-эпидемиологической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мордовия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910">
        <p14:pan dir="u"/>
      </p:transition>
    </mc:Choice>
    <mc:Fallback xmlns="">
      <p:transition spd="slow" advTm="49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49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Тараскина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Лидия Кузьминична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752528" cy="4525963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Является участников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войны. Война началась, когда Лидии Кузьминичне было 16 лет. Ей, как и многим девчонкам той поры, очень хотелось пойти на фронт и защищать Родину. Но из-за возраста ее не взяли добровольцем. Тем не менее, Лидия Кузьминична с 1943 по  1944 гг. работала радистом – связистом запасного полка, находящегося в г. Рузаевка Мордовской АССР (крупный железнодорожный узел). С 1944г. и до окончания войны Лидия Кузьминична была на фронте, где служила радистом – связистом 56-ой отдельной бронетанковой дивизии, расположенной на территории Латвии.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мечта – быть врачом – осуществилась спустя 6 лет после окончания войны. Лидия Кузьминична окончила Казанский медицинский институт, вернулась на Родину в Мордовию и начала работать врачом  - бактериологом бактериологической лаборатории городской СЭС МАССР, так как в послевоенные годы санитарной службе республики очень нужны были специалисты лабораторий. Многочисленные болезни у населения, зачастую связанные с отсутствием элементарных санитарных условий (водопроводной воды и канализации), отсутствие полноценного питания, крайне сложные условия труда – все это прибавляло работу специалистам профилактической медицины. 27 лет проработала Лидия Кузьминична в этой должности и еще около 20 лет – в должности заведующей бактериологической лаборатории городской СЭС.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многолетний и добросовестный труд Лидия Кузьминична удостоена звания «Ветеран труда», награждена юбилейными медалями в честь Победы в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войне, отмечена многочисленными Почетными грамотами.</a:t>
            </a: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89443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9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8306">
        <p14:pan dir="u"/>
      </p:transition>
    </mc:Choice>
    <mc:Fallback xmlns="">
      <p:transition spd="slow" advTm="683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 Борисовна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332378" cy="500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692696"/>
            <a:ext cx="5400600" cy="46413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Великая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война началась, когда Вере Борисовне было 14 лет. Именно в этот год она поступила в Саранское медицинское училище, а уже в 1942 году и вплоть до окончания войны Вере Борисовне пришлось совмещать учебу с работой в госпиталях, созданных при медицинском училище и на базе городской школы №9. Юным девочкам студенткам в эти страшные годы довелось увидеть много боли и слез, оказывать медицинскую помощь не только раненным бойцам, направленным в тыл, но и жителям города.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С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1945 по 1952гг. Веру Борисовну назначают на должность заведующего медицинским пунктом </a:t>
            </a:r>
            <a:r>
              <a:rPr lang="ru-RU" sz="1250" b="1" dirty="0" err="1">
                <a:latin typeface="Times New Roman" pitchFamily="18" charset="0"/>
                <a:cs typeface="Times New Roman" pitchFamily="18" charset="0"/>
              </a:rPr>
              <a:t>Теньгушевского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района Мордовской АССР, где ей довелось выступить в роли организатора лечебно – профилактической помощи в районе. В это же время Вера Борисовна получает высшее образование в Мордовском государственном университете. Накопленный опыт работы позволил ей перейти в 1952 году в малярийную станцию (именно так в те годы именовалась СЭС), где на протяжении 34-х лет она проработала врачом вирусологом (достаточно редкая в те годы профессия).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добросовестный и многолетний труд, профессиональное мастерство и вклад в развитие здравоохранения республики Вера Борисовна награждена нагрудным знаком «Отличник здравоохранения», знаком «Победитель социалистического соревнования», за 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юбилейными медалями в честь 50-летия, 60-летия, 65-летия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endParaRPr lang="ru-RU" sz="1250" b="1" dirty="0"/>
          </a:p>
        </p:txBody>
      </p:sp>
    </p:spTree>
    <p:extLst>
      <p:ext uri="{BB962C8B-B14F-4D97-AF65-F5344CB8AC3E}">
        <p14:creationId xmlns:p14="http://schemas.microsoft.com/office/powerpoint/2010/main" val="32250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7206">
        <p14:pan dir="u"/>
      </p:transition>
    </mc:Choice>
    <mc:Fallback xmlns="">
      <p:transition spd="slow" advTm="47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6207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Герасимова Антонина Ивановна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4" y="1196752"/>
            <a:ext cx="380423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692696"/>
            <a:ext cx="4896544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тружеником тыла. Когда началась Великая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война, Антонине Ивановне было 17 лет. Она училась в медицинском училище, что и сыграло важную роль в ее дальнейшей судьбе. С 1942 года Антонина Ивановна начала работать в трахоматозном сестринском пункте села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Семилей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Кочкуровского района Мордовской АССР в должности «трахоматозной» медицинской сестры. Из-за отсутствия достаточного количества врачей и медицинских сестер помимо работы с «глазными» болезнями ей приходилось оказывать лечебно – профилактическую помощь населению Кочкуровского района по борьбе с многочисленными случаями заболевания корью, сыпным и брюшным тифом. Практиковались подворные обходы, работа с жителями района, направленная на выявление заболевших, разъяснение лицам, которые находились в контакте с больными правил гигиены и профилактических мероприятий, при возможности – постановка прививок.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1944 года судьба привела Антонину Ивановну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с.Луховка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где ей довелось проработать в медицинском пункте фельдшером – акушером. В это время приходилось проводить всю лечебно-профилактическую работу на участке, выхаживать каждого родившегося ребенка, учить молодых мам уходу за детьми.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окончания войны с 1945 года и на протяжении 34-х лет Антонина Ивановна проработала лаборантом в санитарно - бактериологической лаборатории Саранской городской СЭС МАССР. 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доблестный самоотверженный труд в период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войны 1941-1945гг. Антонина Ивановна награждена юбилейными медалями в честь 50-летия, 60-летия, 65-летия Победы в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войне, отмечена множеством Почетных грамот и Благодарностей.</a:t>
            </a:r>
          </a:p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Антонина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Ивановна вырастила 2-х замечательных детей и помогла в воспитании 2-х внуков.</a:t>
            </a:r>
          </a:p>
          <a:p>
            <a:pPr algn="just">
              <a:lnSpc>
                <a:spcPct val="120000"/>
              </a:lnSpc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3971">
        <p14:pan dir="u"/>
      </p:transition>
    </mc:Choice>
    <mc:Fallback xmlns="">
      <p:transition spd="slow" advTm="43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Малыгина Галина Тимофеевна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6068"/>
            <a:ext cx="3816424" cy="464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124744"/>
            <a:ext cx="4330824" cy="51454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С 1942 года (в возрасте 13 лет) до окончания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проработала в военном госпитале, находящемся в г. Вязники Владимирской области. В это время Галина Тимофеевна осуществляла уход за раненными бойцами, а так же занималась заготовкой овощей для нужд госпиталя и фронта.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      После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окончания войны Галина Тимофеевна решила связать свою жизнь с медициной. </a:t>
            </a:r>
            <a:endParaRPr lang="ru-RU" sz="12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     Окончила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Горьковский медицинский институт, переехала в Мордовскую АССР и проработала в городской </a:t>
            </a:r>
            <a:r>
              <a:rPr lang="ru-RU" sz="1250" b="1" dirty="0" err="1">
                <a:latin typeface="Times New Roman" pitchFamily="18" charset="0"/>
                <a:cs typeface="Times New Roman" pitchFamily="18" charset="0"/>
              </a:rPr>
              <a:t>санэпидемстанции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 err="1">
                <a:latin typeface="Times New Roman" pitchFamily="18" charset="0"/>
                <a:cs typeface="Times New Roman" pitchFamily="18" charset="0"/>
              </a:rPr>
              <a:t>г.Саранска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44 года, завершив свою трудовую деятельность в должности врача – эпидемиолога. </a:t>
            </a:r>
            <a:endParaRPr lang="ru-RU" sz="12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многолетний и добросовестный труд Галина Тимофеевна удостоена звания «Ветеран труда», а за 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награждена юбилейными медалями в честь 50-летия, 60-летия, 65-летия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войне.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настоящее время двое детей, пять внуков и три правнучки окружили Галину Тимофеевну заботой и вниманием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8776">
        <p14:pan dir="u"/>
      </p:transition>
    </mc:Choice>
    <mc:Fallback xmlns="">
      <p:transition spd="slow" advTm="38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87" y="116632"/>
            <a:ext cx="8856984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Штырова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Валентина Михайловна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5184576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тружеником тыла. Великая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война застала Валентину Михайловну в возрасте 9 лет, когда она проживала с родителями в военной части г.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Лосино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– Островский Московской области. Отец Валентины Михайловны был оружейным мастером, поэтому его не направили на фронт, а вместе со всей семьей эвакуировали в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Тандинский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 Пензенской области. Все военные годы Валентина Михайловна, несмотря на столь юный возраст, проработала в одном из совхозов этого района. Совхоз по тем временам считался достаточно зажиточным, поэтому самым ярким впечатлением для работавших в нем детей было получение «премии» за труд – хлеб, намазанный медом…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После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окончания войны Валентина Михайловна окончила школу, с семьей переехала в Мордовскую АССР, где поступила в медицинское училище.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1952 года и на протяжении 42 лет Валентина Михайловна проработала лаборантом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паразитологической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лаборатории республиканской СЭС МАССР. За время работы были и многочисленные выезды в районы республики, и подворные обходы и забор крови у населения для лабораторных исследований. А сколько интересных случаев расшифровки того или иного заболевания было в послевоенные годы! Важным элементом работы была  так же подготовка молодежи и школьников к санитарной обороне (ПСО), за что Валентина Михайловна награждена многочисленными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грамотами.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многолетний и добросовестный труд Валентина Михайловна удостоена звания «Ветеран труда», а за доблестный самоотверженный труд в период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войны 1941-1945гг. награждена юбилейными медалями в честь 50-летия, 60-летия, 65-летия Победы в Великой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72408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5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2025">
        <p14:pan dir="u"/>
      </p:transition>
    </mc:Choice>
    <mc:Fallback xmlns="">
      <p:transition spd="slow" advTm="520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Декасова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Мария  Григорьевна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762872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Когда Марии Григорьевне исполнилось 11 лет, началась Великая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война. Мама Марии Григорьевны в это время воспитывала одна троих малолетних детей – отца (он был председателем колхоза), как врага народа в 1937 году, сослали в Сибирь, где он и погиб.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Поэтому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, все детство Марии Григорьевны связано с работой – сначала (до войны) приходилось выживать, чтобы не погибнуть от голода и холода, ведь маме одной с этим справиться было не по силам. А с 1941 по 1945гг  Мария Григорьевна, как и многие дети тех лет, работала наравне со взрослыми  на консервном заводе г. Саранска Мордовской АССР. Сажали овощи, обрабатывали поля, собирали урожай – делали все возможное, чтобы обеспечить фронт продовольствием.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завершения войны Мария Григорьевна окончила школу, поступила в Саранское медицинское училище, а после его окончания в 1949 году пришла работать в Саранскую городскую СЭС на должность лаборанта бактериологической лаборатории.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Делу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профилактической медицины Мария Григорьевна посвятила 36 лет жизни.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Мария Григорьевна награждена юбилейными медалями в честь 50-летия, 60-летия, 70-летия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algn="just">
              <a:lnSpc>
                <a:spcPct val="110000"/>
              </a:lnSpc>
            </a:pP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51794"/>
            <a:ext cx="3384376" cy="508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6640">
        <p14:pan dir="u"/>
      </p:transition>
    </mc:Choice>
    <mc:Fallback xmlns="">
      <p:transition spd="slow" advTm="46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Ильина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 Григорьевна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5256584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В 1941 году Нина Григорьевна училась в 8 классе. Война заставила ее начать работать в 13-летнем возрасте на подсобном хозяйстве Элеватора, расположенного в одном из промышленных районов г. Саранск Мордовской АССР. Не жалея своих сил дети сажали и ухаживали за овощами, обрабатывали поля, заготавливали зерно – делали все возможное для того, чтобы обеспечить продовольствием солдат, сражавшихся на фронте и соотечественников, трудящихся в тылу.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1944 году Нина Григорьевна поступила в Саранское медицинское училище, но и тогда продовольственная помощь фронту осталась на первом месте. После окончания училища в 1947 году Нина Григорьевна решила посвятить свою жизнь профилактической медицине и устроилась на работу лаборантом вирусологической лаборатории республиканской СЭС Мордовской АССР. А это значит, что во время трудовой деятельность были и многочисленные выезды в районы республики, и непосредственная работа с населением по забору крови для проведения исследований, и лабораторное подтверждение диагнозов…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общей сложности Нина Григорьевна проработала в санитарно – эпидемиологической службе практически 40 лет.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многолетний и добросовестный труд Валентина Михайловна удостоена звания «Ветеран труда», а за 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награждена юбилейными медалями в честь 50-летия, 60-летия, 65-летия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endParaRPr lang="ru-RU" sz="125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3572114" cy="492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84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7001">
        <p14:pan dir="u"/>
      </p:transition>
    </mc:Choice>
    <mc:Fallback xmlns="">
      <p:transition spd="slow" advTm="370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Варевцева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 Тимофеевна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0208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476672"/>
            <a:ext cx="5040560" cy="5040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В год, когда началась Великая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война, Нине Тимофеевне исполнилось 12 лет. Как и все дети военных лет, Нина Тимофеевна работала для обеспечения фронта. Работать пришлось в колхозе «Гигант» с. Николаевка, который находится недалеко г. Саранска Мордовской АССР. Работа в колхозе и не всякому взрослому по силам, а девчонки и мальчишки трудились не жалея своих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сил. Приходилось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делать все – и растить хлеб, и заготавливать овощи и фрукты, и ухаживать за животными. А по ночам, когда заканчивался рабочий день, ребята собирали в поле колоски и тайком несли их домой для  того, чтобы хоть чем-то помочь родителям и накормить младших братьев и сестер.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окончания войны Нина Тимофеевна решила связать свою жизнь с медициной и поступила в Саранское медицинское училище. В послевоенные годы медицинская служба республики очень нуждалась в специалистах микробиологических лабораторий. Именно поэтому, дорога жизни привела Нину Тимофеевну в республиканскую малярийную станцию (позднее переименованную в Республиканскую санитарно – эпидемиологическую станцию Мордовской АССР), где она проработала в должности лаборанта бактериологической лаборатории 38 лет.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многолетний и добросовестный труд Нина Тимофеевна удостоена звания «Ветеран труда», а за 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награждена юбилейными медалями в честь 50-летия, 60-летия, 65-летия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marL="0" indent="0"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6223">
        <p14:pan dir="u"/>
      </p:transition>
    </mc:Choice>
    <mc:Fallback xmlns="">
      <p:transition spd="slow" advTm="362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3204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Дьячкова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Андреевна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4968552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Является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тружеником тыла. Великая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Отечественная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война началась, когда Александре Андреевне было 12 лет. Как и у многих детей тех лет, детство Александры Андреевны прошло в тяжелых трудах. 12-летней девочке пришлось работать в колхозе им. Свердлова, находящемся в п. Николаевка вблизи от г. Саранск Мордовской АССР.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От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зари и до восхода солнца «дети войны» работали наравне со взрослыми, участвовали в заготовке зерна и сена, обрабатывали овощи на полях колхоза, собирали урожай и помогали заготавливать продовольствие для нужд фронта и тыла.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После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окончания войны Александра Андреевна поступила в Саранское медицинское училище и получила специальность «Санитарный фельдшер».  Проработала медицинским </a:t>
            </a:r>
            <a:r>
              <a:rPr lang="ru-RU" sz="1250" b="1" dirty="0" err="1">
                <a:latin typeface="Times New Roman" pitchFamily="18" charset="0"/>
                <a:cs typeface="Times New Roman" pitchFamily="18" charset="0"/>
              </a:rPr>
              <a:t>дезинструктором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в республиканской СЭС Мордовской АССР, выезжала в районы, проводила профилактические обработки жилых домов, проводила разъяснительную работу среди населения по вопросам профилактики распространенных в те года инфекционных и паразитарных болезней. Спустя два года Александра Андреевна перевелась в Саранскую городскую СЭС Мордовской АССР, где на протяжении 35 лет проработала старшим лаборантом бактериологической лаборатории.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доблестный самоотверженный труд в период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1941-1945гг. Мария Григорьевна награждена юбилейными медалями в честь 50-летия, 60-летия, 70-летия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algn="just">
              <a:lnSpc>
                <a:spcPct val="120000"/>
              </a:lnSpc>
            </a:pP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5447"/>
            <a:ext cx="3528392" cy="450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43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6026">
        <p14:pan dir="u"/>
      </p:transition>
    </mc:Choice>
    <mc:Fallback xmlns="">
      <p:transition spd="slow" advTm="260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50405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Воронцова Антонина Федоровна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995936" y="620688"/>
            <a:ext cx="5040560" cy="5472608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Воронцова Антонина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Федоровна родилась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13.03.1932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года в деревне М. Остров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Крестецкого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района Новгородской области.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1958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году окончила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Ленинградский санитарно-гигиенический институт по специальности «Санитарно-гигиеническое дело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 В этом же году была назначена на должность заместителя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главного врача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Осакаровской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санитарно-эпидемиологической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станции.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1963 году Антонина Федоровна возглавила санитарно-эпидемиологическую службу республики. В эти годы велось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активное строительство новых типовых зданий районных санитарно-эпидемиологических станций, построены здания в Рузаевке, Чамзинке, Ковылкино, Краснослободске,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Ичалках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Б.Березниках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создана сеть межрайонных санитарно-химических лабораторий.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Воронцова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А.Ф. зарекомендовала себя грамотным, принципиальным  руководителем.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ее умелым руководством выполнялся весь  необходимый перечень и объем мероприятий и работ по обеспечению государственного санитарно-эпидемиологического надзора.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1998 года, в возрасте 66 лет, Антонина Федоровна оставив руководящую должность еще на протяжении 8 лет продолжала активную деятельность в должности врача-эпидемиолога.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выдающиеся заслуги в деле обеспечения санитарно-эпидемиологического благополучия населения Воронцова А.Ф. была удостоена высоких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званий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Заслуженного врача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РСФСР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Республики Мордовия,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награждена орденом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«Знак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почета», медалью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«За заслуги перед отчеством в сфере здравоохранения»,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памятной медалью «90 лет Госсанэпидслужбе России».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возрасте 74 года Антонина Федоровна вышла на заслуженный отдых, имея 47-летний трудовой стаж  в профилактической медицине.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444585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8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2575">
        <p14:pan dir="u"/>
      </p:transition>
    </mc:Choice>
    <mc:Fallback xmlns="">
      <p:transition spd="slow" advTm="42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Чудов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Павел Александрович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5040560" cy="5112568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Чудов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П.А. родился 27 июня 1934 года в деревне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Мосейка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Луховского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района, Ивановской области.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Свой трудовой путь начал слесарем на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Балахнинском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бумажном комбинате им. Дзержинского после окончания ремесленного училища.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1960 году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отличием окончил Горьковский Медицинский институт, санитарно-гигиенический факультет по специальности «Санитарный врач».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года вся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последующая трудовая жизнь была тесно связана с санитарно-эпидемиологической службой республики. Это почти 50 трудовых лет посвященных, навсегда избранной профессии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врача-эпидемиолога.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руководством и при непосредственном участии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санэпидслужбе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совместно с лечебной сетью республики удалось добиться выдающихся результатов в профилактике и снижении инфекционной и паразитарной заболеваемости населения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Мордовии.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рамках совершенствования системы профилактических и противоэпидемических мероприятий специалистами эпидемиологического отдела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проводились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широкомасштабные исследования по изучению особенностей распространения опасных инфекционных заболеваний в республике, имевшее в то время широкое распространение.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21 февраля 2005 года Павел Александрович работал в должности заведующего эпидемиологическим отделом ФГУЗ «Центр гигиены и эпидемиологии 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еспублике Мордовия». После выхода на пенсию продолжал трудиться в должности врача-эпидемиолога.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Заслуги Павла Александровича перед Отечеством отмечены высокими государственными наградами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 орденом «Знак почета», орденом «Октябрьской революции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», медалью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«За добросовестный труд ознаменование 100-летия со дня рождения Владимира Ильича Ленина»,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почетными званиями: «Заслуженный врач Российской Федерации», «Отличник здравоохранения».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3574287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5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44645">
        <p14:pan dir="u"/>
      </p:transition>
    </mc:Choice>
    <mc:Fallback xmlns="">
      <p:transition spd="slow" advTm="446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Бесова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Петровна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4" y="1124744"/>
            <a:ext cx="3573440" cy="492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063277"/>
            <a:ext cx="4398640" cy="5318051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Родилась 19 марта 1948 года в поселке Свеженькая </a:t>
            </a:r>
            <a:r>
              <a:rPr lang="ru-RU" sz="1250" b="1" dirty="0" err="1" smtClean="0">
                <a:latin typeface="Times New Roman" pitchFamily="18" charset="0"/>
                <a:cs typeface="Times New Roman" pitchFamily="18" charset="0"/>
              </a:rPr>
              <a:t>Зубово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-Полянского района МАССР.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В 1972 году окончила Первый Московский медицинский институт по специальности «Медико-санитарное дело».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В системе здравоохранения с 1970 года. После окончания института работала в должности санитарного врача Саранской городской санитарно-эпидемиологической станции.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С января 1974 по июнь 1976 года - главный врач Саранской городской поликлиники №10.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С 21 февраля 2005 года работала в должности врача по гигиене детей и подростков в ФГУЗ «Центр гигиены и эпидемиологии в Республике Мордовия»; с 2007 года – заведовала санитарно-гигиеническим отделом.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Отличный организатор и настоящий профессионал своего дела, Ольга Петровна на протяжении многих лет занималась вопросами профилактики заболеваний среди наиболее уязвимой части нашего общества – детей. Кроме того, Ольга Петровна являлась наставником для многих молодых специалистов, пришедших в учреждение.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Имеет  награды: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1992г. – «Отличник здравоохранения»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2001г. – «Ветеран труда»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За добросовестный и квалифицированный труд неоднократно награждалась почетными грамотами.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Общий трудовой стаж – 37 лет.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8744">
        <p14:pan dir="u"/>
      </p:transition>
    </mc:Choice>
    <mc:Fallback xmlns="">
      <p:transition spd="slow" advTm="38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Медведева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Николаевна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63885"/>
            <a:ext cx="3970784" cy="5001419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Родилась 3 февраля 1935 года в селе Дракино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омодановского района.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В 1935 году окончила Мордовский Государственный университет им. Н.П. Огарева по специальности биолог, учитель биологии и химии.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С 1975 года работала в Республиканском Центре государственного санитарно-эпидемиологического надзора.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После реформы</a:t>
            </a:r>
            <a:r>
              <a:rPr lang="en-US" sz="12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>
                <a:latin typeface="Times New Roman" pitchFamily="18" charset="0"/>
                <a:cs typeface="Times New Roman" pitchFamily="18" charset="0"/>
              </a:rPr>
              <a:t>государственной санитарно-эпидемиологической службы Российской </a:t>
            </a:r>
            <a:r>
              <a:rPr lang="en-US" sz="125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  (2005г.) продолжила трудовую деятельность в ФГУЗ «Центр гигиены и эпидемиологии в Республике Мордовия» в отделе лабораторного контроля биологических факторов в должности врача- вирусолога.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работала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освоением современных методик проведения лабораторных исследований, постоянно повышая свою квалификацию,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охотно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передавая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молодым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специалистам.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Участвовала в подготовке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лабораторных кадров. </a:t>
            </a:r>
            <a:endParaRPr lang="ru-RU" sz="12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Евгения Николаевна вышла на заслуженный отдых в 2011 году в возрасте 76 лет!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Общий трудовой стаж в профилактической медицине - 36 лет.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 1987 году награждена медалью «Ветеран труда».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2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11793"/>
            <a:ext cx="3672408" cy="512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09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160">
        <p14:pan dir="u"/>
      </p:transition>
    </mc:Choice>
    <mc:Fallback xmlns="">
      <p:transition spd="slow" advTm="30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Пизёлкина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Мария Сергеевна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5472608" cy="5145435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Пизелкина Мария Сергеевна, 1949 года рождения.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В 1970 году окончила Саранское медицинское училище по специальности «Санитарный фельдшер» и по распределению направлена в Республиканскую санитарно-эпидемиологическую станцию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МАССР, где работала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должности лаборанта отдела по определению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ядохимикатов.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1979 году Пизелкина М.С.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окончила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Мордовский государственный университет имени Н.П. Огарева по специальности «Биология» и ее переводят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биологом в отделение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профилактической дезинфекции, а через два месяца в организационный отдел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врачом-лаборантом.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года Мария Сергеевна занимала должность заведующего отделом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санитарно-химического лабораторного обеспечения,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в которой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плодотворно трудилась на протяжении 21 года. За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время работы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она показала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высококвалифицированным специалистом, имеющим  организаторские способности. Участвовала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в подготовке лабораторных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кадров,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передавая свои знания молодым специалистам.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феврале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2012, в возрасте 63 лет, Марию Сергеевну назначили заведующим  отделом  обеспечения лабораторной деятельности.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Мария Сергеевна являлась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экспертом по аккредитации испытательных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лабораторий и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заместителем руководителя испытательного лабораторного центра ФБУЗ «Центр гигиены и эпидемиологии в Республике Мордовия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Как эксперт участвовала в работе аттестационной комиссии Центрального органа по аккредитации при аккредитации испытательных лабораторий. Была членом постоянно действующей аттестационной комиссии ФБУ «Мордовский центр стандартизации и метрологии». </a:t>
            </a:r>
            <a:endParaRPr lang="ru-RU" sz="11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Пизелкина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М.С. проработала в </a:t>
            </a:r>
            <a:r>
              <a:rPr lang="ru-RU" sz="1150" b="1" dirty="0" smtClean="0">
                <a:latin typeface="Times New Roman" pitchFamily="18" charset="0"/>
                <a:cs typeface="Times New Roman" pitchFamily="18" charset="0"/>
              </a:rPr>
              <a:t>Службе до 2015 года, имея стаж работы 45 лет.</a:t>
            </a: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Мария Сергеевна награждена: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-  Почетной грамотой Госкомсанэпиднадзора Российской Федерации,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-  Почетной грамотой Государственного Собрания Республики Мордовия,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-  Почетной грамотой Правительства Республики Мордовия,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-  Почетной грамотой Главы администрации Республики Мордовия,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- Юбилейной медалью в честь 90-летия  Санитарной службы Российской Федерации,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Имеет почетные звания: «Отличник санитарно-эпидемиологической службы», «Почетный донор СССР».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11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356353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4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0">
        <p14:pan dir="u"/>
      </p:transition>
    </mc:Choice>
    <mc:Fallback xmlns="">
      <p:transition spd="slow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Попова Галина Николаевна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4" y="1124744"/>
            <a:ext cx="3772128" cy="482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038600" cy="4525963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Родилась 18 июня 1940 года в городе Саранске.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В 1970 году окончила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Мордовский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Государственный университет им. Н.П. Огарева по специальности биолог, учитель биологии и химии. </a:t>
            </a:r>
            <a:endParaRPr lang="ru-RU" sz="125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С 1970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года работала в Республиканском Центре государственного санитарно-эпидемиологического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надзора.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После реформы</a:t>
            </a:r>
            <a:r>
              <a:rPr lang="en-US" sz="1250" b="1" dirty="0">
                <a:latin typeface="Times New Roman" pitchFamily="18" charset="0"/>
                <a:cs typeface="Times New Roman" pitchFamily="18" charset="0"/>
              </a:rPr>
              <a:t> государственной санитарно-эпидемиологической службы Российской Федерации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 (2005г.) продолжила трудовую деятельность в ФГУЗ «Центр гигиены и эпидемиологии в Республике Мордовия» в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отделе санитарно-химического лабораторного обеспечения в должности врача-лаборанта.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В сферу деятельности Галины Николаевны входил лабораторный контроль качества воды, потребляемой  населением  республики.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Галина Николаевна являлась примером для сотрудников не только в профессиональной деятельности, но и в активной жизненной позиции – она и в свои 70 лет практиковала обливание холодной водой, занятия физкультурой 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Награждена медалью «Ветеран труда».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Общий трудовой стаж в санитарно-эпидемиологической службе составил 41 год.</a:t>
            </a: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4352">
        <p14:pan dir="u"/>
      </p:transition>
    </mc:Choice>
    <mc:Fallback xmlns="">
      <p:transition spd="slow" advTm="24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4" y="1100336"/>
            <a:ext cx="8280920" cy="1752600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ветераны - участники Великой Отечественной войны и труженики тыла, работавшие в санитарно – эпидемиологической службе республики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мордовия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805">
        <p14:pan dir="u"/>
      </p:transition>
    </mc:Choice>
    <mc:Fallback xmlns="">
      <p:transition spd="slow" advTm="2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9006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5192"/>
            <a:ext cx="3888432" cy="495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692696"/>
            <a:ext cx="4330824" cy="4133056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Является участником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войны. Война началась, когда Петру Васильевичу было 15 лет. В 1943 году Петр Васильевич пошел добровольцем на фронт. С 1943 до июня 1945 года служил старшим лейтенантом пехоты во 2-ом Белорусском фронте и за время боевых действий прошел всю Белоруссию и Германию. Петр Васильевич, как и все его боевые товарищи, много страшного повидал в эти годы – смерть и болезни, голод и холод. Но, не смотря на это, после окончания войны в душе появилось огромное желание помогать людям. В 1945 году Петр Васильевич поступил в Саранское медицинское училище, после окончания которого в 1948 году начал работать помощником санитарного врача  в городской СЭС МАССР. Послевоенное время требовало от населения мобилизации всех сил на восстановление страны. Сотрудники санитарной службы не были исключением – работать приходилось, что называется, с колес, не жалея времени и сил. Практически 50 лет своей жизни Петр Васильевич посвятил профилактической медицине.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проявленный героизм в годы Великой О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войны Петр Васильевич награжден  Орденом Славы </a:t>
            </a:r>
            <a:r>
              <a:rPr lang="en-US" sz="125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 степени, за многолетний и добросовестный труд удостоен звания «Ветеран труда», а так же награжден юбилейными медалями в честь 50-летия, 60-летия, 70-летия Победы в Великой </a:t>
            </a:r>
            <a:r>
              <a:rPr lang="ru-RU" sz="1250" b="1" dirty="0" smtClean="0">
                <a:latin typeface="Times New Roman" pitchFamily="18" charset="0"/>
                <a:cs typeface="Times New Roman" pitchFamily="18" charset="0"/>
              </a:rPr>
              <a:t>Отечественной </a:t>
            </a:r>
            <a:r>
              <a:rPr lang="ru-RU" sz="1250" b="1" dirty="0">
                <a:latin typeface="Times New Roman" pitchFamily="18" charset="0"/>
                <a:cs typeface="Times New Roman" pitchFamily="18" charset="0"/>
              </a:rPr>
              <a:t>войне.</a:t>
            </a:r>
          </a:p>
          <a:p>
            <a:pPr marL="0" indent="0">
              <a:buNone/>
            </a:pPr>
            <a:endParaRPr lang="ru-RU" sz="12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7513">
        <p14:pan dir="u"/>
      </p:transition>
    </mc:Choice>
    <mc:Fallback xmlns="">
      <p:transition spd="slow" advTm="57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3333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Воронцова Антонина Федоровна</vt:lpstr>
      <vt:lpstr>Чудов Павел Александрович</vt:lpstr>
      <vt:lpstr>Бесова Ольга Петровна</vt:lpstr>
      <vt:lpstr>Медведева Евгения Николаевна</vt:lpstr>
      <vt:lpstr>Пизёлкина Мария Сергеевна</vt:lpstr>
      <vt:lpstr>Попова Галина Николаевна</vt:lpstr>
      <vt:lpstr> </vt:lpstr>
      <vt:lpstr> Григорьев Петр Васильевич </vt:lpstr>
      <vt:lpstr> Тараскина Лидия Кузьминична </vt:lpstr>
      <vt:lpstr> Чернова Вера Борисовна </vt:lpstr>
      <vt:lpstr>Герасимова Антонина Ивановна</vt:lpstr>
      <vt:lpstr>Малыгина Галина Тимофеевна</vt:lpstr>
      <vt:lpstr> Штырова Валентина Михайловна </vt:lpstr>
      <vt:lpstr> Декасова Мария  Григорьевна </vt:lpstr>
      <vt:lpstr> Ильина Нина Григорьевна </vt:lpstr>
      <vt:lpstr> Варевцева Нина Тимофеевна </vt:lpstr>
      <vt:lpstr>Дьячкова Александра Андреевна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Григорьев Петр Васильевич </dc:title>
  <dc:creator>Лариса Р. Юсупова</dc:creator>
  <cp:lastModifiedBy>Лариса Р. Юсупова</cp:lastModifiedBy>
  <cp:revision>99</cp:revision>
  <dcterms:created xsi:type="dcterms:W3CDTF">2017-08-29T06:43:17Z</dcterms:created>
  <dcterms:modified xsi:type="dcterms:W3CDTF">2022-03-17T13:59:55Z</dcterms:modified>
</cp:coreProperties>
</file>